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8B11-73B1-AA2A-3966-AAABFBCF6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41C38-5CE3-E290-B6D2-72C1031D7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86359-2A28-990A-8EDC-7CC3F03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B3FD-8D1D-E3DB-7855-2833BB79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DD21D-517A-D0F2-5DB5-42305CA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3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C8B2-79DE-27C3-4575-1AC64687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436-88F0-3D36-ED1B-5303331FE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1B0F-C83B-7E0C-BC5A-BEB4FDEE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EF5F-0A28-10D2-9EC0-1A75CC0E0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EEA1C-C0BB-2134-A1F8-00B81EDF5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BAB06-7401-C99E-6351-4E211C6988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0E78-DFED-9F4C-B872-0C5F23CF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3DB2-E0DE-0496-D513-CE09CEB6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BCC3E-64CC-29A5-C106-B83102B96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9BD4D-A0C9-BBB6-D3D5-D2856132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620A2-4C65-0696-61D6-449C16E73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D91C-44E3-3C40-1B26-2DE0461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4AB7F-1BC4-B011-C6B6-614A974E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C493F-81B3-C70A-BE71-48E03DEA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9223-5A84-5DB2-734F-0FF8E31C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4BFC-EE0F-1715-ACB5-A3501E81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DC9B-EFDA-F6A5-D09C-31036F22D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BB3D1-7BA0-E28D-7D06-0368625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5F213-A775-0097-0722-A636A4B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E335D-7DA4-2A32-633B-655CD8B6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7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0CA5-1F0F-195B-11B6-EC6B07F6E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4E386-EC7F-CD0C-708D-520AC8F02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D9A4B-F0B8-9F12-7399-E92A47AC4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20CC5-6ABE-881B-50CD-8B32E0C2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52478-7560-C415-C796-3801D5B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F07D0-3F42-0B09-E917-DBA1F9B2D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81CF0-AF27-E14A-4F11-77D92A636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D1312-8DB7-6C6F-2AA0-FFD14F33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B49C3-7DF5-D1BB-D6D6-8BE66E5EE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10B57-3F0E-F155-FD94-9A102FFE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28248-BE00-97F4-2EE7-CC5AE20E0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8A13-538C-3D83-1F6A-D10A6CE1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F33B9-1525-E609-C5C9-F1003132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5D909-2AB2-C383-024B-D0D97594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F343-CAAA-6436-4D5F-F6F134E5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0E284-EC07-E48D-F414-4512C88A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875B0F-1352-E46A-E213-0410563B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E16A19-3D09-1B2D-3B1C-917A4611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2EF60-82DA-56EA-88A5-00C464E6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A266-D48E-B370-492D-1683C181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ED858-C255-97F9-0CAF-7835B2654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8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64550-B5FC-5452-05A2-E7021933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79368-A96F-EC36-A785-C9D35B1FC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3BD5D-483C-935F-76C8-469AB240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14C1D-ADD3-C158-390B-E483F2A0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3526E-965C-4F77-7FFB-DCEF8935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D418-9AC0-328B-26C5-D0DA800D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CF61-B97C-7A27-277D-E5AAD1B15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853A-9ABB-9D01-62DA-51CC2DF79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9A992-13AE-C616-1C03-FCA8FE3E0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33D3B-9DF9-2431-F889-ABFEEB5C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EE575-D862-7063-60C5-69E9830A5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DB1AB-1BB8-DF7E-1F7E-E0445D43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A1B65-C2B4-6D77-5C80-65A55375F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FE058-6AE2-42B8-2BCD-2BA829A16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1282C-98CA-8463-755A-EE34C8A2F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76B8-E4CE-466E-BF2E-2A35EB3550E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A1F00-908F-1B5F-79CB-923C1C17C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63B8A-0D31-5345-C6C9-1830DC9CE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D2F4-7230-485A-9995-5B0218911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02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Qs7JuC7gH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24A64-68FE-820A-BCEE-7FB210D7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b="1" dirty="0"/>
              <a:t>عرض فيديو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FD096-78AE-8F0F-6C66-60C093373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265" y="3275043"/>
            <a:ext cx="10515600" cy="2062163"/>
          </a:xfrm>
        </p:spPr>
        <p:txBody>
          <a:bodyPr/>
          <a:lstStyle/>
          <a:p>
            <a:pPr marL="0" indent="0" algn="ctr" rtl="1">
              <a:buNone/>
            </a:pPr>
            <a:r>
              <a:rPr lang="en-US" dirty="0">
                <a:hlinkClick r:id="rId2"/>
              </a:rPr>
              <a:t>https://www.youtube.com/watch?v=TQs7JuC7gHY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3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عرض فيديو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رابط اللعبة </dc:title>
  <dc:creator>aisha alshamsi</dc:creator>
  <cp:lastModifiedBy>aisha alshamsi</cp:lastModifiedBy>
  <cp:revision>4</cp:revision>
  <dcterms:created xsi:type="dcterms:W3CDTF">2024-01-22T15:58:56Z</dcterms:created>
  <dcterms:modified xsi:type="dcterms:W3CDTF">2024-01-23T16:21:03Z</dcterms:modified>
</cp:coreProperties>
</file>